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3" r:id="rId8"/>
    <p:sldId id="266" r:id="rId9"/>
    <p:sldId id="264" r:id="rId10"/>
    <p:sldId id="269" r:id="rId11"/>
    <p:sldId id="270" r:id="rId12"/>
    <p:sldId id="271" r:id="rId13"/>
    <p:sldId id="272" r:id="rId14"/>
    <p:sldId id="273" r:id="rId15"/>
    <p:sldId id="267" r:id="rId16"/>
    <p:sldId id="281" r:id="rId17"/>
    <p:sldId id="276" r:id="rId18"/>
    <p:sldId id="278" r:id="rId19"/>
    <p:sldId id="279" r:id="rId20"/>
    <p:sldId id="280" r:id="rId21"/>
    <p:sldId id="268" r:id="rId22"/>
    <p:sldId id="260" r:id="rId23"/>
    <p:sldId id="261" r:id="rId2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67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607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90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867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1596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909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732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77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81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576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83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76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74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8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0837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5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1881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FBDD65-D8D3-48E0-9A41-3014AE219018}" type="datetimeFigureOut">
              <a:rPr lang="lv-LV" smtClean="0"/>
              <a:t>31.10.2018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91FC428-549A-4FCB-9466-D78BFC7C624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9997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Ceļā uz svētkiem</a:t>
            </a:r>
            <a:endParaRPr lang="lv-LV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692398" y="3780429"/>
            <a:ext cx="6815669" cy="1197969"/>
          </a:xfrm>
        </p:spPr>
        <p:txBody>
          <a:bodyPr/>
          <a:lstStyle/>
          <a:p>
            <a:r>
              <a:rPr lang="lv-LV" dirty="0" smtClean="0"/>
              <a:t>2018. gads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13378" y="4391544"/>
            <a:ext cx="1173707" cy="58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8" y="943673"/>
            <a:ext cx="8503775" cy="4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21" y="554182"/>
            <a:ext cx="3151094" cy="5638800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35" y="554182"/>
            <a:ext cx="31510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74" y="595486"/>
            <a:ext cx="2974125" cy="5322118"/>
          </a:xfrm>
          <a:prstGeom prst="rect">
            <a:avLst/>
          </a:prstGeom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726" y="595486"/>
            <a:ext cx="2973511" cy="53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77" y="1011425"/>
            <a:ext cx="8300331" cy="46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43" y="882316"/>
            <a:ext cx="2827549" cy="5059826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47" y="882316"/>
            <a:ext cx="2827550" cy="5059826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07" y="882316"/>
            <a:ext cx="2827550" cy="50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8" name="Satura vietturis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99" y="1388534"/>
            <a:ext cx="4666527" cy="3498325"/>
          </a:xfrm>
        </p:spPr>
      </p:pic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689811" y="3031065"/>
            <a:ext cx="5708788" cy="2904514"/>
          </a:xfrm>
        </p:spPr>
        <p:txBody>
          <a:bodyPr>
            <a:noAutofit/>
          </a:bodyPr>
          <a:lstStyle/>
          <a:p>
            <a:r>
              <a:rPr lang="lv-LV" sz="2000" dirty="0" smtClean="0"/>
              <a:t>2. Izstāde turpināja savu ceļu uz Aizkraukles vēstures un mākslas muzeja «Kalna Ziedi» klēti.</a:t>
            </a:r>
          </a:p>
          <a:p>
            <a:r>
              <a:rPr lang="lv-LV" sz="2000" dirty="0" smtClean="0"/>
              <a:t>Tās atvēršana notika muzeju nakts ietvaros un tā bija apskatāma visas vasaras garumā.  </a:t>
            </a:r>
          </a:p>
          <a:p>
            <a:r>
              <a:rPr lang="lv-LV" sz="2000" dirty="0" smtClean="0"/>
              <a:t>Izstāde ļoti labi iekļāvās klētī esošajā seno lietu ekspozīcijā. Skolēnu darbi un senie priekšmeti papildināja un izcēla viens otru!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344181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5" y="1146689"/>
            <a:ext cx="5840871" cy="43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16830"/>
            <a:ext cx="5806512" cy="43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10" y="994609"/>
            <a:ext cx="6507262" cy="48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1" y="1320375"/>
            <a:ext cx="5783178" cy="433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atura vietturis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lv-LV" dirty="0" smtClean="0"/>
              <a:t>Ceļā uz svētkiem,</a:t>
            </a:r>
            <a:br>
              <a:rPr lang="lv-LV" dirty="0" smtClean="0"/>
            </a:br>
            <a:r>
              <a:rPr lang="lv-LV" dirty="0" smtClean="0"/>
              <a:t> Aizkraukles Mākslas skolas audzēkņi, sadarbībā ar pedagogiem,</a:t>
            </a:r>
            <a:br>
              <a:rPr lang="lv-LV" dirty="0" smtClean="0"/>
            </a:br>
            <a:r>
              <a:rPr lang="lv-LV" dirty="0" smtClean="0"/>
              <a:t>izzina,</a:t>
            </a:r>
            <a:br>
              <a:rPr lang="lv-LV" dirty="0" smtClean="0"/>
            </a:br>
            <a:r>
              <a:rPr lang="lv-LV" dirty="0" smtClean="0"/>
              <a:t>sajūt,</a:t>
            </a:r>
            <a:br>
              <a:rPr lang="lv-LV" dirty="0" smtClean="0"/>
            </a:br>
            <a:r>
              <a:rPr lang="lv-LV" dirty="0" smtClean="0"/>
              <a:t>iepazīst</a:t>
            </a:r>
            <a:br>
              <a:rPr lang="lv-LV" dirty="0" smtClean="0"/>
            </a:br>
            <a:r>
              <a:rPr lang="lv-LV" dirty="0" smtClean="0"/>
              <a:t>Latvijas novadu tautastērpus.</a:t>
            </a:r>
            <a:endParaRPr lang="lv-LV" dirty="0"/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948258"/>
            <a:ext cx="1574896" cy="1331960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97" y="954039"/>
            <a:ext cx="1059122" cy="1326179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19" y="955125"/>
            <a:ext cx="1329638" cy="13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0" y="1189849"/>
            <a:ext cx="6001934" cy="45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" name="Satura vietturis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900569"/>
            <a:ext cx="5470525" cy="3056862"/>
          </a:xfrm>
          <a:prstGeom prst="rect">
            <a:avLst/>
          </a:prstGeom>
        </p:spPr>
      </p:pic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02105" y="3031065"/>
            <a:ext cx="4616033" cy="2438404"/>
          </a:xfrm>
        </p:spPr>
        <p:txBody>
          <a:bodyPr>
            <a:normAutofit/>
          </a:bodyPr>
          <a:lstStyle/>
          <a:p>
            <a:r>
              <a:rPr lang="lv-LV" sz="2000" dirty="0" smtClean="0"/>
              <a:t>3. Ar izstādi viesojamies arī kaimiņu novadā – Jaunjelgavas kultūras namā, kur tā ir apskatāma šobrīd.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3663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Mēs lepojamies ar latviešu tautas tērpu krāšņumu un daudzveidību!</a:t>
            </a:r>
            <a:endParaRPr lang="lv-LV" dirty="0"/>
          </a:p>
        </p:txBody>
      </p:sp>
      <p:sp>
        <p:nvSpPr>
          <p:cNvPr id="9" name="Satura vietturis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Satura viettur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13" y="2556932"/>
            <a:ext cx="6156972" cy="34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Latvijas dzimšanas dienu sagaidot, esam savas tautas vērtību izzināšanas procesā</a:t>
            </a:r>
            <a:endParaRPr lang="lv-LV" dirty="0"/>
          </a:p>
        </p:txBody>
      </p:sp>
      <p:sp>
        <p:nvSpPr>
          <p:cNvPr id="7" name="Satura vietturis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v-LV" dirty="0" smtClean="0"/>
              <a:t>Dalībnieki:</a:t>
            </a:r>
          </a:p>
          <a:p>
            <a:pPr marL="0" indent="0">
              <a:buNone/>
            </a:pPr>
            <a:r>
              <a:rPr lang="lv-LV" dirty="0" smtClean="0"/>
              <a:t>Aizkraukles Mākslas skolas 1., 3., 4., 5., 6. klases skolnieki</a:t>
            </a:r>
          </a:p>
          <a:p>
            <a:pPr marL="0" indent="0">
              <a:buNone/>
            </a:pPr>
            <a:endParaRPr lang="lv-LV" dirty="0" smtClean="0"/>
          </a:p>
          <a:p>
            <a:r>
              <a:rPr lang="lv-LV" dirty="0" smtClean="0"/>
              <a:t>Skolotāji:</a:t>
            </a:r>
          </a:p>
          <a:p>
            <a:pPr marL="0" indent="0">
              <a:buNone/>
            </a:pPr>
            <a:r>
              <a:rPr lang="lv-LV" dirty="0" smtClean="0"/>
              <a:t>Sarmīte </a:t>
            </a:r>
            <a:r>
              <a:rPr lang="lv-LV" dirty="0" err="1" smtClean="0"/>
              <a:t>Rudaka</a:t>
            </a:r>
            <a:r>
              <a:rPr lang="lv-LV" dirty="0" smtClean="0"/>
              <a:t>, Laura Kundziņa, Ilze Možeika</a:t>
            </a:r>
          </a:p>
          <a:p>
            <a:pPr marL="0" indent="0">
              <a:buNone/>
            </a:pPr>
            <a:endParaRPr lang="lv-LV" dirty="0" smtClean="0"/>
          </a:p>
          <a:p>
            <a:r>
              <a:rPr lang="lv-LV" dirty="0" smtClean="0"/>
              <a:t>Mācību stundas:</a:t>
            </a:r>
          </a:p>
          <a:p>
            <a:pPr marL="0" indent="0">
              <a:buNone/>
            </a:pPr>
            <a:r>
              <a:rPr lang="lv-LV" dirty="0" smtClean="0"/>
              <a:t>Gleznošana, kompozīcija, mākslas valodas pamati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993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52755" y="355349"/>
            <a:ext cx="10515600" cy="1325563"/>
          </a:xfrm>
        </p:spPr>
        <p:txBody>
          <a:bodyPr/>
          <a:lstStyle/>
          <a:p>
            <a:pPr algn="ctr"/>
            <a:r>
              <a:rPr lang="lv-LV" dirty="0" smtClean="0"/>
              <a:t>Tautas tērps ir vērtība!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lv-LV" dirty="0" smtClean="0"/>
              <a:t>Mēs vēlamies saglabāt kultūrvēsturisko vērtību – latviešu tautas tērpu, tāpēc veidojam izpratni par tā nozīmīgumu un vērtību.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 rot="19444311">
            <a:off x="535137" y="833463"/>
            <a:ext cx="1086644" cy="369332"/>
          </a:xfrm>
          <a:prstGeom prst="rect">
            <a:avLst/>
          </a:prstGeom>
          <a:noFill/>
          <a:ln cap="flat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lv-LV" dirty="0" smtClean="0"/>
              <a:t>Problēma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441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Kā?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lv-LV" dirty="0" smtClean="0"/>
              <a:t>Izpētām tautas tērpu,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lv-LV" dirty="0" smtClean="0"/>
              <a:t>Attēlojam izpētīto,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lv-LV" dirty="0" smtClean="0"/>
              <a:t>Aicinām arī citus ieskatīties un novērtēt tautas tērpa nozīmīgumu!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 rot="19444311">
            <a:off x="484386" y="797466"/>
            <a:ext cx="1188146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lv-LV" dirty="0" smtClean="0"/>
              <a:t>Risinājums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035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Kā mēs pētījām?</a:t>
            </a:r>
            <a:endParaRPr lang="lv-LV" dirty="0"/>
          </a:p>
        </p:txBody>
      </p:sp>
      <p:pic>
        <p:nvPicPr>
          <p:cNvPr id="5" name="Attēla vietturis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81" y="1388534"/>
            <a:ext cx="4211162" cy="3773822"/>
          </a:xfrm>
        </p:spPr>
      </p:pic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994611" y="3031065"/>
            <a:ext cx="5630778" cy="262307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 smtClean="0"/>
              <a:t>Izpētījām visu mākslas skolas bibliotēkā pieejamo vizuālo materiālu klāstu par latviešu tautas tērpu – gan grāmatās, gan atsevišķos attēlos atrodamo,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 smtClean="0"/>
              <a:t>Izpētījām un apkopojām interneta vidē pieejamos materiālus par latviešu tautas tērpu dažādos novados.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34833" y="5284803"/>
            <a:ext cx="166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Lielvārdes sakta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1554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Pētot, pievērsāmies 2 jautājumiem:</a:t>
            </a:r>
            <a:endParaRPr lang="lv-LV" dirty="0"/>
          </a:p>
        </p:txBody>
      </p:sp>
      <p:pic>
        <p:nvPicPr>
          <p:cNvPr id="9" name="Satura vietturis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67" y="1567136"/>
            <a:ext cx="2783806" cy="4175709"/>
          </a:xfrm>
        </p:spPr>
      </p:pic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4189" y="3031065"/>
            <a:ext cx="4471159" cy="243840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lv-LV" sz="2000" dirty="0"/>
              <a:t>K</a:t>
            </a:r>
            <a:r>
              <a:rPr lang="lv-LV" sz="2000" dirty="0" smtClean="0"/>
              <a:t>āds izskatījās tautas tērps katrā no Latvijas etnogrāfiskajiem novadiem?</a:t>
            </a:r>
          </a:p>
          <a:p>
            <a:pPr marL="342900" indent="-342900">
              <a:buFont typeface="+mj-lt"/>
              <a:buAutoNum type="arabicPeriod"/>
            </a:pPr>
            <a:endParaRPr lang="lv-LV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lv-LV" sz="2000" dirty="0" smtClean="0"/>
              <a:t>Kādas ir šo novadu tautas tērpu detaļas – kādas ir detaļu krāsas, raksti, formas?</a:t>
            </a:r>
            <a:br>
              <a:rPr lang="lv-LV" sz="2000" dirty="0" smtClean="0"/>
            </a:br>
            <a:endParaRPr lang="lv-LV" sz="2000" dirty="0"/>
          </a:p>
        </p:txBody>
      </p:sp>
      <p:pic>
        <p:nvPicPr>
          <p:cNvPr id="10" name="Attēls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47" y="1567136"/>
            <a:ext cx="1250605" cy="1120727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50" y="2757469"/>
            <a:ext cx="2384202" cy="2985376"/>
          </a:xfrm>
          <a:prstGeom prst="rect">
            <a:avLst/>
          </a:prstGeom>
        </p:spPr>
      </p:pic>
      <p:pic>
        <p:nvPicPr>
          <p:cNvPr id="12" name="Attēls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92" y="1559645"/>
            <a:ext cx="1275935" cy="921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27957" y="5884838"/>
            <a:ext cx="354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Lielvārdes tautas tērps un tā detaļas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6457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Kā mēs attēlojām?</a:t>
            </a:r>
            <a:endParaRPr lang="lv-LV" dirty="0"/>
          </a:p>
        </p:txBody>
      </p:sp>
      <p:pic>
        <p:nvPicPr>
          <p:cNvPr id="6" name="Satura vietturi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53" y="1388534"/>
            <a:ext cx="4447887" cy="3335915"/>
          </a:xfrm>
        </p:spPr>
      </p:pic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753979" y="3031065"/>
            <a:ext cx="5614737" cy="285638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v-LV" sz="2000" dirty="0" smtClean="0"/>
              <a:t>Izpētīto un saprasto par latviešu tautas tērpu, radoši izpaudām gleznojumos uz koka dēļiem.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v-LV" sz="2000" dirty="0" smtClean="0"/>
              <a:t>Tie bija īpaši dēļi – tie, kurus mums atnesusi Daugava!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v-LV" sz="2000" dirty="0" smtClean="0"/>
              <a:t>Apskatot šo īpašo materiālu, mēs novērtējām tā formu, izmērus un faktūru un pieskaņojām tiem gleznojamos objektus.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22570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" name="Satura vietturi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26" y="995449"/>
            <a:ext cx="4767349" cy="4867102"/>
          </a:xfrm>
        </p:spPr>
      </p:pic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786063" y="3031065"/>
            <a:ext cx="4828674" cy="243840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lv-LV" sz="2000" dirty="0" smtClean="0"/>
              <a:t>Gleznojām cilvēku figūras dažādu novadu tautas tērpos,</a:t>
            </a:r>
          </a:p>
          <a:p>
            <a:pPr marL="342900" indent="-342900">
              <a:buFont typeface="+mj-lt"/>
              <a:buAutoNum type="arabicPeriod"/>
            </a:pPr>
            <a:r>
              <a:rPr lang="lv-LV" sz="2000" dirty="0" smtClean="0"/>
              <a:t>Gleznojām tautas tērpu detaļas – vainagus, saktas, brunču audumu fragmentus.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18719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Kā mēs aicinājām arī citus ieskatīties un novērtēt?</a:t>
            </a:r>
            <a:endParaRPr lang="lv-LV" dirty="0"/>
          </a:p>
        </p:txBody>
      </p:sp>
      <p:pic>
        <p:nvPicPr>
          <p:cNvPr id="7" name="Satura vietturi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49" y="1209051"/>
            <a:ext cx="4729355" cy="4260418"/>
          </a:xfrm>
        </p:spPr>
      </p:pic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4189" y="3031065"/>
            <a:ext cx="5229727" cy="292055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lv-LV" sz="2000" dirty="0" smtClean="0"/>
              <a:t>Savus radošos darbus izstādījām Aizkraukles kultūras namā.</a:t>
            </a:r>
          </a:p>
          <a:p>
            <a:r>
              <a:rPr lang="lv-LV" sz="2000" dirty="0" smtClean="0"/>
              <a:t>Izstādi tur varēja apskatīt 2018. gada martā un aprīlī. </a:t>
            </a:r>
          </a:p>
          <a:p>
            <a:r>
              <a:rPr lang="lv-LV" sz="2000" dirty="0" smtClean="0"/>
              <a:t>Šī izstāde bija arī daļa no Latvijas simtgadei veltītā pasākuma «Goda aplis», kurš notika Aizkrauklē 2018. gada 24. martā. 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37918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biskums">
  <a:themeElements>
    <a:clrScheme name="Sarkans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abisku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abiskum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114</TotalTime>
  <Words>389</Words>
  <Application>Microsoft Office PowerPoint</Application>
  <PresentationFormat>Platekrāna</PresentationFormat>
  <Paragraphs>45</Paragraphs>
  <Slides>23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2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23</vt:i4>
      </vt:variant>
    </vt:vector>
  </HeadingPairs>
  <TitlesOfParts>
    <vt:vector size="26" baseType="lpstr">
      <vt:lpstr>Arial</vt:lpstr>
      <vt:lpstr>Garamond</vt:lpstr>
      <vt:lpstr>Dabiskums</vt:lpstr>
      <vt:lpstr>Ceļā uz svētkiem</vt:lpstr>
      <vt:lpstr>PowerPoint prezentācija</vt:lpstr>
      <vt:lpstr>Tautas tērps ir vērtība!</vt:lpstr>
      <vt:lpstr>Kā?</vt:lpstr>
      <vt:lpstr>Kā mēs pētījām?</vt:lpstr>
      <vt:lpstr>Pētot, pievērsāmies 2 jautājumiem:</vt:lpstr>
      <vt:lpstr>Kā mēs attēlojām?</vt:lpstr>
      <vt:lpstr>PowerPoint prezentācija</vt:lpstr>
      <vt:lpstr>Kā mēs aicinājām arī citus ieskatīties un novērtēt?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Mēs lepojamies ar latviešu tautas tērpu krāšņumu un daudzveidību!</vt:lpstr>
      <vt:lpstr>Latvijas dzimšanas dienu sagaidot, esam savas tautas vērtību izzināšanas procesā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Ceļā uz svētkiem</dc:title>
  <dc:creator>Ilze Možeika</dc:creator>
  <cp:lastModifiedBy>Ilze Možeika</cp:lastModifiedBy>
  <cp:revision>16</cp:revision>
  <dcterms:created xsi:type="dcterms:W3CDTF">2018-10-31T05:18:43Z</dcterms:created>
  <dcterms:modified xsi:type="dcterms:W3CDTF">2018-10-31T07:13:03Z</dcterms:modified>
</cp:coreProperties>
</file>